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embeddings/oleObject58.bin" ContentType="application/vnd.openxmlformats-officedocument.oleObject"/>
  <Override PartName="/ppt/embeddings/oleObject59.bin" ContentType="application/vnd.openxmlformats-officedocument.oleObject"/>
  <Override PartName="/ppt/embeddings/oleObject60.bin" ContentType="application/vnd.openxmlformats-officedocument.oleObject"/>
  <Override PartName="/ppt/embeddings/oleObject61.bin" ContentType="application/vnd.openxmlformats-officedocument.oleObject"/>
  <Override PartName="/ppt/embeddings/oleObject62.bin" ContentType="application/vnd.openxmlformats-officedocument.oleObject"/>
  <Override PartName="/ppt/embeddings/oleObject63.bin" ContentType="application/vnd.openxmlformats-officedocument.oleObject"/>
  <Override PartName="/ppt/embeddings/oleObject64.bin" ContentType="application/vnd.openxmlformats-officedocument.oleObject"/>
  <Override PartName="/ppt/embeddings/oleObject65.bin" ContentType="application/vnd.openxmlformats-officedocument.oleObject"/>
  <Override PartName="/ppt/embeddings/oleObject66.bin" ContentType="application/vnd.openxmlformats-officedocument.oleObject"/>
  <Override PartName="/ppt/embeddings/oleObject67.bin" ContentType="application/vnd.openxmlformats-officedocument.oleObject"/>
  <Override PartName="/ppt/embeddings/oleObject6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15"/>
  </p:handoutMasterIdLst>
  <p:sldIdLst>
    <p:sldId id="267" r:id="rId2"/>
    <p:sldId id="268" r:id="rId3"/>
    <p:sldId id="256" r:id="rId4"/>
    <p:sldId id="258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6858000" cy="9144000" type="screen4x3"/>
  <p:notesSz cx="6858000" cy="9199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ECFF"/>
    <a:srgbClr val="99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4" autoAdjust="0"/>
  </p:normalViewPr>
  <p:slideViewPr>
    <p:cSldViewPr>
      <p:cViewPr varScale="1">
        <p:scale>
          <a:sx n="52" d="100"/>
          <a:sy n="52" d="100"/>
        </p:scale>
        <p:origin x="-846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Relationship Id="rId9" Type="http://schemas.openxmlformats.org/officeDocument/2006/relationships/image" Target="../media/image45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13" Type="http://schemas.openxmlformats.org/officeDocument/2006/relationships/image" Target="../media/image58.wmf"/><Relationship Id="rId3" Type="http://schemas.openxmlformats.org/officeDocument/2006/relationships/image" Target="../media/image48.wmf"/><Relationship Id="rId7" Type="http://schemas.openxmlformats.org/officeDocument/2006/relationships/image" Target="../media/image52.wmf"/><Relationship Id="rId12" Type="http://schemas.openxmlformats.org/officeDocument/2006/relationships/image" Target="../media/image57.wmf"/><Relationship Id="rId2" Type="http://schemas.openxmlformats.org/officeDocument/2006/relationships/image" Target="../media/image47.wmf"/><Relationship Id="rId16" Type="http://schemas.openxmlformats.org/officeDocument/2006/relationships/image" Target="../media/image61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11" Type="http://schemas.openxmlformats.org/officeDocument/2006/relationships/image" Target="../media/image56.wmf"/><Relationship Id="rId5" Type="http://schemas.openxmlformats.org/officeDocument/2006/relationships/image" Target="../media/image50.wmf"/><Relationship Id="rId15" Type="http://schemas.openxmlformats.org/officeDocument/2006/relationships/image" Target="../media/image60.wmf"/><Relationship Id="rId10" Type="http://schemas.openxmlformats.org/officeDocument/2006/relationships/image" Target="../media/image55.wmf"/><Relationship Id="rId4" Type="http://schemas.openxmlformats.org/officeDocument/2006/relationships/image" Target="../media/image49.wmf"/><Relationship Id="rId9" Type="http://schemas.openxmlformats.org/officeDocument/2006/relationships/image" Target="../media/image54.wmf"/><Relationship Id="rId14" Type="http://schemas.openxmlformats.org/officeDocument/2006/relationships/image" Target="../media/image59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image" Target="../media/image64.wmf"/><Relationship Id="rId7" Type="http://schemas.openxmlformats.org/officeDocument/2006/relationships/image" Target="../media/image68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7.wmf"/><Relationship Id="rId7" Type="http://schemas.openxmlformats.org/officeDocument/2006/relationships/image" Target="../media/image13.wmf"/><Relationship Id="rId2" Type="http://schemas.openxmlformats.org/officeDocument/2006/relationships/image" Target="../media/image10.wmf"/><Relationship Id="rId1" Type="http://schemas.openxmlformats.org/officeDocument/2006/relationships/image" Target="../media/image5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11" Type="http://schemas.openxmlformats.org/officeDocument/2006/relationships/image" Target="../media/image36.wmf"/><Relationship Id="rId5" Type="http://schemas.openxmlformats.org/officeDocument/2006/relationships/image" Target="../media/image30.wmf"/><Relationship Id="rId10" Type="http://schemas.openxmlformats.org/officeDocument/2006/relationships/image" Target="../media/image35.wmf"/><Relationship Id="rId4" Type="http://schemas.openxmlformats.org/officeDocument/2006/relationships/image" Target="../media/image29.wmf"/><Relationship Id="rId9" Type="http://schemas.openxmlformats.org/officeDocument/2006/relationships/image" Target="../media/image3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379D079-135B-4D55-97D6-A92C67D7A0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66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0794E3-ECAE-44BA-B927-C9A977AC3B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397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DA11D4-5450-48A8-B9B5-89A40E7500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91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D05BB4-1E5C-459C-85A5-A0922DF364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60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184C6B-C339-42F6-A8C2-B000EE46A6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6BF635-7886-4CE3-AB09-DCFF6C06A5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9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4B43D0-361F-4328-95DE-AA6354653E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08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95A610-6C69-4B1C-BE49-043BD1C8652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56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26406-5BF9-46E2-A94F-E1263AED902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1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B0772D-4645-431E-A7DE-68859416EF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181AC-48CB-4109-A954-FA186B1775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92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323CF9-29B6-407D-9D09-A7874C4F62E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971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DCDE645-8852-437B-932B-22026F70D4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17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oleObject" Target="../embeddings/oleObject30.bin"/><Relationship Id="rId18" Type="http://schemas.openxmlformats.org/officeDocument/2006/relationships/image" Target="../media/image33.wmf"/><Relationship Id="rId3" Type="http://schemas.openxmlformats.org/officeDocument/2006/relationships/oleObject" Target="../embeddings/oleObject25.bin"/><Relationship Id="rId21" Type="http://schemas.openxmlformats.org/officeDocument/2006/relationships/oleObject" Target="../embeddings/oleObject34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30.wmf"/><Relationship Id="rId17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2.wmf"/><Relationship Id="rId20" Type="http://schemas.openxmlformats.org/officeDocument/2006/relationships/image" Target="../media/image34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29.bin"/><Relationship Id="rId24" Type="http://schemas.openxmlformats.org/officeDocument/2006/relationships/image" Target="../media/image36.wmf"/><Relationship Id="rId5" Type="http://schemas.openxmlformats.org/officeDocument/2006/relationships/oleObject" Target="../embeddings/oleObject26.bin"/><Relationship Id="rId15" Type="http://schemas.openxmlformats.org/officeDocument/2006/relationships/oleObject" Target="../embeddings/oleObject31.bin"/><Relationship Id="rId23" Type="http://schemas.openxmlformats.org/officeDocument/2006/relationships/oleObject" Target="../embeddings/oleObject35.bin"/><Relationship Id="rId10" Type="http://schemas.openxmlformats.org/officeDocument/2006/relationships/image" Target="../media/image29.wmf"/><Relationship Id="rId19" Type="http://schemas.openxmlformats.org/officeDocument/2006/relationships/oleObject" Target="../embeddings/oleObject33.bin"/><Relationship Id="rId4" Type="http://schemas.openxmlformats.org/officeDocument/2006/relationships/image" Target="../media/image26.wmf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31.wmf"/><Relationship Id="rId22" Type="http://schemas.openxmlformats.org/officeDocument/2006/relationships/image" Target="../media/image3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oleObject" Target="../embeddings/oleObject41.bin"/><Relationship Id="rId18" Type="http://schemas.openxmlformats.org/officeDocument/2006/relationships/image" Target="../media/image44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41.wmf"/><Relationship Id="rId17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3.wmf"/><Relationship Id="rId20" Type="http://schemas.openxmlformats.org/officeDocument/2006/relationships/image" Target="../media/image45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8.w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5" Type="http://schemas.openxmlformats.org/officeDocument/2006/relationships/oleObject" Target="../embeddings/oleObject42.bin"/><Relationship Id="rId10" Type="http://schemas.openxmlformats.org/officeDocument/2006/relationships/image" Target="../media/image40.wmf"/><Relationship Id="rId19" Type="http://schemas.openxmlformats.org/officeDocument/2006/relationships/oleObject" Target="../embeddings/oleObject44.bin"/><Relationship Id="rId4" Type="http://schemas.openxmlformats.org/officeDocument/2006/relationships/image" Target="../media/image37.wmf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42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13" Type="http://schemas.openxmlformats.org/officeDocument/2006/relationships/oleObject" Target="../embeddings/oleObject50.bin"/><Relationship Id="rId18" Type="http://schemas.openxmlformats.org/officeDocument/2006/relationships/image" Target="../media/image53.wmf"/><Relationship Id="rId26" Type="http://schemas.openxmlformats.org/officeDocument/2006/relationships/image" Target="../media/image57.wmf"/><Relationship Id="rId3" Type="http://schemas.openxmlformats.org/officeDocument/2006/relationships/oleObject" Target="../embeddings/oleObject45.bin"/><Relationship Id="rId21" Type="http://schemas.openxmlformats.org/officeDocument/2006/relationships/oleObject" Target="../embeddings/oleObject54.bin"/><Relationship Id="rId34" Type="http://schemas.openxmlformats.org/officeDocument/2006/relationships/image" Target="../media/image61.wmf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50.wmf"/><Relationship Id="rId17" Type="http://schemas.openxmlformats.org/officeDocument/2006/relationships/oleObject" Target="../embeddings/oleObject52.bin"/><Relationship Id="rId25" Type="http://schemas.openxmlformats.org/officeDocument/2006/relationships/oleObject" Target="../embeddings/oleObject56.bin"/><Relationship Id="rId33" Type="http://schemas.openxmlformats.org/officeDocument/2006/relationships/oleObject" Target="../embeddings/oleObject6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2.wmf"/><Relationship Id="rId20" Type="http://schemas.openxmlformats.org/officeDocument/2006/relationships/image" Target="../media/image54.wmf"/><Relationship Id="rId29" Type="http://schemas.openxmlformats.org/officeDocument/2006/relationships/oleObject" Target="../embeddings/oleObject58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7.wmf"/><Relationship Id="rId11" Type="http://schemas.openxmlformats.org/officeDocument/2006/relationships/oleObject" Target="../embeddings/oleObject49.bin"/><Relationship Id="rId24" Type="http://schemas.openxmlformats.org/officeDocument/2006/relationships/image" Target="../media/image56.wmf"/><Relationship Id="rId32" Type="http://schemas.openxmlformats.org/officeDocument/2006/relationships/image" Target="../media/image60.wmf"/><Relationship Id="rId5" Type="http://schemas.openxmlformats.org/officeDocument/2006/relationships/oleObject" Target="../embeddings/oleObject46.bin"/><Relationship Id="rId15" Type="http://schemas.openxmlformats.org/officeDocument/2006/relationships/oleObject" Target="../embeddings/oleObject51.bin"/><Relationship Id="rId23" Type="http://schemas.openxmlformats.org/officeDocument/2006/relationships/oleObject" Target="../embeddings/oleObject55.bin"/><Relationship Id="rId28" Type="http://schemas.openxmlformats.org/officeDocument/2006/relationships/image" Target="../media/image58.wmf"/><Relationship Id="rId10" Type="http://schemas.openxmlformats.org/officeDocument/2006/relationships/image" Target="../media/image49.wmf"/><Relationship Id="rId19" Type="http://schemas.openxmlformats.org/officeDocument/2006/relationships/oleObject" Target="../embeddings/oleObject53.bin"/><Relationship Id="rId31" Type="http://schemas.openxmlformats.org/officeDocument/2006/relationships/oleObject" Target="../embeddings/oleObject59.bin"/><Relationship Id="rId4" Type="http://schemas.openxmlformats.org/officeDocument/2006/relationships/image" Target="../media/image46.wmf"/><Relationship Id="rId9" Type="http://schemas.openxmlformats.org/officeDocument/2006/relationships/oleObject" Target="../embeddings/oleObject48.bin"/><Relationship Id="rId14" Type="http://schemas.openxmlformats.org/officeDocument/2006/relationships/image" Target="../media/image51.wmf"/><Relationship Id="rId22" Type="http://schemas.openxmlformats.org/officeDocument/2006/relationships/image" Target="../media/image55.wmf"/><Relationship Id="rId27" Type="http://schemas.openxmlformats.org/officeDocument/2006/relationships/oleObject" Target="../embeddings/oleObject57.bin"/><Relationship Id="rId30" Type="http://schemas.openxmlformats.org/officeDocument/2006/relationships/image" Target="../media/image59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13" Type="http://schemas.openxmlformats.org/officeDocument/2006/relationships/oleObject" Target="../embeddings/oleObject66.bin"/><Relationship Id="rId18" Type="http://schemas.openxmlformats.org/officeDocument/2006/relationships/image" Target="../media/image69.wmf"/><Relationship Id="rId3" Type="http://schemas.openxmlformats.org/officeDocument/2006/relationships/oleObject" Target="../embeddings/oleObject61.bin"/><Relationship Id="rId7" Type="http://schemas.openxmlformats.org/officeDocument/2006/relationships/oleObject" Target="../embeddings/oleObject63.bin"/><Relationship Id="rId12" Type="http://schemas.openxmlformats.org/officeDocument/2006/relationships/image" Target="../media/image66.wmf"/><Relationship Id="rId17" Type="http://schemas.openxmlformats.org/officeDocument/2006/relationships/oleObject" Target="../embeddings/oleObject6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8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3.wmf"/><Relationship Id="rId11" Type="http://schemas.openxmlformats.org/officeDocument/2006/relationships/oleObject" Target="../embeddings/oleObject65.bin"/><Relationship Id="rId5" Type="http://schemas.openxmlformats.org/officeDocument/2006/relationships/oleObject" Target="../embeddings/oleObject62.bin"/><Relationship Id="rId15" Type="http://schemas.openxmlformats.org/officeDocument/2006/relationships/oleObject" Target="../embeddings/oleObject67.bin"/><Relationship Id="rId10" Type="http://schemas.openxmlformats.org/officeDocument/2006/relationships/image" Target="../media/image65.wmf"/><Relationship Id="rId4" Type="http://schemas.openxmlformats.org/officeDocument/2006/relationships/image" Target="../media/image62.wmf"/><Relationship Id="rId9" Type="http://schemas.openxmlformats.org/officeDocument/2006/relationships/oleObject" Target="../embeddings/oleObject64.bin"/><Relationship Id="rId14" Type="http://schemas.openxmlformats.org/officeDocument/2006/relationships/image" Target="../media/image6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11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4.bin"/><Relationship Id="rId4" Type="http://schemas.openxmlformats.org/officeDocument/2006/relationships/image" Target="../media/image5.wmf"/><Relationship Id="rId9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10.bin"/><Relationship Id="rId18" Type="http://schemas.openxmlformats.org/officeDocument/2006/relationships/image" Target="../media/image14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oleObject" Target="../embeddings/oleObject22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2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1267" name="ShockwaveFlash1" r:id="rId2" imgW="6796750" imgH="4509770"/>
        </mc:Choice>
        <mc:Fallback>
          <p:control name="ShockwaveFlash1" r:id="rId2" imgW="6796750" imgH="4509770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913" y="1752600"/>
                  <a:ext cx="6796087" cy="45100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42771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Text Box 4"/>
          <p:cNvSpPr txBox="1">
            <a:spLocks noChangeArrowheads="1"/>
          </p:cNvSpPr>
          <p:nvPr/>
        </p:nvSpPr>
        <p:spPr bwMode="auto">
          <a:xfrm>
            <a:off x="217488" y="153988"/>
            <a:ext cx="14686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Example</a:t>
            </a:r>
            <a:r>
              <a:rPr lang="en-US" dirty="0"/>
              <a:t>:</a:t>
            </a:r>
          </a:p>
        </p:txBody>
      </p:sp>
      <p:sp>
        <p:nvSpPr>
          <p:cNvPr id="7182" name="Text Box 5"/>
          <p:cNvSpPr txBox="1">
            <a:spLocks noChangeArrowheads="1"/>
          </p:cNvSpPr>
          <p:nvPr/>
        </p:nvSpPr>
        <p:spPr bwMode="auto">
          <a:xfrm>
            <a:off x="22225" y="615653"/>
            <a:ext cx="390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 dirty="0"/>
              <a:t>a)</a:t>
            </a:r>
          </a:p>
        </p:txBody>
      </p:sp>
      <p:graphicFrame>
        <p:nvGraphicFramePr>
          <p:cNvPr id="717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7487214"/>
              </p:ext>
            </p:extLst>
          </p:nvPr>
        </p:nvGraphicFramePr>
        <p:xfrm>
          <a:off x="22225" y="800597"/>
          <a:ext cx="2952750" cy="1068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4" name="Equation" r:id="rId3" imgW="545760" imgH="279360" progId="Equation.3">
                  <p:embed/>
                </p:oleObj>
              </mc:Choice>
              <mc:Fallback>
                <p:oleObj name="Equation" r:id="rId3" imgW="545760" imgH="2793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5" y="800597"/>
                        <a:ext cx="2952750" cy="10686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6068260"/>
              </p:ext>
            </p:extLst>
          </p:nvPr>
        </p:nvGraphicFramePr>
        <p:xfrm>
          <a:off x="3657600" y="319584"/>
          <a:ext cx="2228850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5" name="Equation" r:id="rId5" imgW="609480" imgH="177480" progId="Equation.3">
                  <p:embed/>
                </p:oleObj>
              </mc:Choice>
              <mc:Fallback>
                <p:oleObj name="Equation" r:id="rId5" imgW="609480" imgH="177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319584"/>
                        <a:ext cx="2228850" cy="59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0206840"/>
              </p:ext>
            </p:extLst>
          </p:nvPr>
        </p:nvGraphicFramePr>
        <p:xfrm>
          <a:off x="3733800" y="1148080"/>
          <a:ext cx="2209800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6" name="Equation" r:id="rId7" imgW="533160" imgH="393480" progId="Equation.3">
                  <p:embed/>
                </p:oleObj>
              </mc:Choice>
              <mc:Fallback>
                <p:oleObj name="Equation" r:id="rId7" imgW="533160" imgH="393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1148080"/>
                        <a:ext cx="2209800" cy="153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1871611"/>
              </p:ext>
            </p:extLst>
          </p:nvPr>
        </p:nvGraphicFramePr>
        <p:xfrm>
          <a:off x="533399" y="2362200"/>
          <a:ext cx="2224088" cy="155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7" name="Equation" r:id="rId9" imgW="647640" imgH="393480" progId="Equation.3">
                  <p:embed/>
                </p:oleObj>
              </mc:Choice>
              <mc:Fallback>
                <p:oleObj name="Equation" r:id="rId9" imgW="64764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399" y="2362200"/>
                        <a:ext cx="2224088" cy="1557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8890638"/>
              </p:ext>
            </p:extLst>
          </p:nvPr>
        </p:nvGraphicFramePr>
        <p:xfrm>
          <a:off x="3124200" y="2514600"/>
          <a:ext cx="3124200" cy="157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8" name="Equation" r:id="rId11" imgW="787320" imgH="393480" progId="Equation.3">
                  <p:embed/>
                </p:oleObj>
              </mc:Choice>
              <mc:Fallback>
                <p:oleObj name="Equation" r:id="rId11" imgW="787320" imgH="3934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2514600"/>
                        <a:ext cx="3124200" cy="157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338137" y="4317936"/>
            <a:ext cx="390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 dirty="0"/>
              <a:t>b)</a:t>
            </a:r>
          </a:p>
        </p:txBody>
      </p:sp>
      <p:graphicFrame>
        <p:nvGraphicFramePr>
          <p:cNvPr id="1742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694024"/>
              </p:ext>
            </p:extLst>
          </p:nvPr>
        </p:nvGraphicFramePr>
        <p:xfrm>
          <a:off x="22225" y="4317936"/>
          <a:ext cx="2362200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9" name="Equation" r:id="rId13" imgW="660240" imgH="291960" progId="Equation.3">
                  <p:embed/>
                </p:oleObj>
              </mc:Choice>
              <mc:Fallback>
                <p:oleObj name="Equation" r:id="rId13" imgW="660240" imgH="29196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5" y="4317936"/>
                        <a:ext cx="2362200" cy="1212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1510364"/>
              </p:ext>
            </p:extLst>
          </p:nvPr>
        </p:nvGraphicFramePr>
        <p:xfrm>
          <a:off x="3048000" y="4128230"/>
          <a:ext cx="17526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0" name="Equation" r:id="rId15" imgW="495000" imgH="203040" progId="Equation.3">
                  <p:embed/>
                </p:oleObj>
              </mc:Choice>
              <mc:Fallback>
                <p:oleObj name="Equation" r:id="rId15" imgW="495000" imgH="2030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4128230"/>
                        <a:ext cx="1752600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3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4088508"/>
              </p:ext>
            </p:extLst>
          </p:nvPr>
        </p:nvGraphicFramePr>
        <p:xfrm>
          <a:off x="4800600" y="4687824"/>
          <a:ext cx="18288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1" name="Equation" r:id="rId17" imgW="711000" imgH="393480" progId="Equation.3">
                  <p:embed/>
                </p:oleObj>
              </mc:Choice>
              <mc:Fallback>
                <p:oleObj name="Equation" r:id="rId17" imgW="711000" imgH="39348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4687824"/>
                        <a:ext cx="1828800" cy="118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4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8767820"/>
              </p:ext>
            </p:extLst>
          </p:nvPr>
        </p:nvGraphicFramePr>
        <p:xfrm>
          <a:off x="28320" y="5562600"/>
          <a:ext cx="3095879" cy="114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2" name="Equation" r:id="rId19" imgW="774360" imgH="291960" progId="Equation.3">
                  <p:embed/>
                </p:oleObj>
              </mc:Choice>
              <mc:Fallback>
                <p:oleObj name="Equation" r:id="rId19" imgW="774360" imgH="29196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20" y="5562600"/>
                        <a:ext cx="3095879" cy="1147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7673183"/>
              </p:ext>
            </p:extLst>
          </p:nvPr>
        </p:nvGraphicFramePr>
        <p:xfrm>
          <a:off x="217487" y="6781800"/>
          <a:ext cx="2895600" cy="167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3" name="Equation" r:id="rId21" imgW="761760" imgH="393480" progId="Equation.3">
                  <p:embed/>
                </p:oleObj>
              </mc:Choice>
              <mc:Fallback>
                <p:oleObj name="Equation" r:id="rId21" imgW="761760" imgH="39348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487" y="6781800"/>
                        <a:ext cx="2895600" cy="167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7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7532672"/>
              </p:ext>
            </p:extLst>
          </p:nvPr>
        </p:nvGraphicFramePr>
        <p:xfrm>
          <a:off x="3657600" y="6858000"/>
          <a:ext cx="3200400" cy="150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4" name="Equation" r:id="rId23" imgW="876240" imgH="393480" progId="Equation.3">
                  <p:embed/>
                </p:oleObj>
              </mc:Choice>
              <mc:Fallback>
                <p:oleObj name="Equation" r:id="rId23" imgW="876240" imgH="39348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6858000"/>
                        <a:ext cx="3200400" cy="1506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/>
          <p:cNvCxnSpPr/>
          <p:nvPr/>
        </p:nvCxnSpPr>
        <p:spPr>
          <a:xfrm>
            <a:off x="22225" y="4038600"/>
            <a:ext cx="683577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6" name="Text Box 4"/>
          <p:cNvSpPr txBox="1">
            <a:spLocks noChangeArrowheads="1"/>
          </p:cNvSpPr>
          <p:nvPr/>
        </p:nvSpPr>
        <p:spPr bwMode="auto">
          <a:xfrm>
            <a:off x="160338" y="153988"/>
            <a:ext cx="13827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Example</a:t>
            </a:r>
          </a:p>
        </p:txBody>
      </p:sp>
      <p:sp>
        <p:nvSpPr>
          <p:cNvPr id="8207" name="Text Box 5"/>
          <p:cNvSpPr txBox="1">
            <a:spLocks noChangeArrowheads="1"/>
          </p:cNvSpPr>
          <p:nvPr/>
        </p:nvSpPr>
        <p:spPr bwMode="auto">
          <a:xfrm>
            <a:off x="217488" y="1065213"/>
            <a:ext cx="3889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/>
              <a:t>a)</a:t>
            </a:r>
          </a:p>
        </p:txBody>
      </p:sp>
      <p:graphicFrame>
        <p:nvGraphicFramePr>
          <p:cNvPr id="8194" name="Object 6"/>
          <p:cNvGraphicFramePr>
            <a:graphicFrameLocks noChangeAspect="1"/>
          </p:cNvGraphicFramePr>
          <p:nvPr/>
        </p:nvGraphicFramePr>
        <p:xfrm>
          <a:off x="838200" y="762000"/>
          <a:ext cx="1828800" cy="130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" name="Equation" r:id="rId3" imgW="520560" imgH="419040" progId="Equation.3">
                  <p:embed/>
                </p:oleObj>
              </mc:Choice>
              <mc:Fallback>
                <p:oleObj name="Equation" r:id="rId3" imgW="520560" imgH="419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762000"/>
                        <a:ext cx="1828800" cy="1308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7421364"/>
              </p:ext>
            </p:extLst>
          </p:nvPr>
        </p:nvGraphicFramePr>
        <p:xfrm>
          <a:off x="4800600" y="546736"/>
          <a:ext cx="14097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0" name="Equation" r:id="rId5" imgW="457200" imgH="215640" progId="Equation.3">
                  <p:embed/>
                </p:oleObj>
              </mc:Choice>
              <mc:Fallback>
                <p:oleObj name="Equation" r:id="rId5" imgW="457200" imgH="215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546736"/>
                        <a:ext cx="1409700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196501"/>
              </p:ext>
            </p:extLst>
          </p:nvPr>
        </p:nvGraphicFramePr>
        <p:xfrm>
          <a:off x="4648200" y="1218883"/>
          <a:ext cx="1828800" cy="104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1" name="Equation" r:id="rId7" imgW="812520" imgH="393480" progId="Equation.3">
                  <p:embed/>
                </p:oleObj>
              </mc:Choice>
              <mc:Fallback>
                <p:oleObj name="Equation" r:id="rId7" imgW="812520" imgH="393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218883"/>
                        <a:ext cx="1828800" cy="1049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5552869"/>
              </p:ext>
            </p:extLst>
          </p:nvPr>
        </p:nvGraphicFramePr>
        <p:xfrm>
          <a:off x="606425" y="3124200"/>
          <a:ext cx="2381250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2" name="Equation" r:id="rId9" imgW="634680" imgH="279360" progId="Equation.3">
                  <p:embed/>
                </p:oleObj>
              </mc:Choice>
              <mc:Fallback>
                <p:oleObj name="Equation" r:id="rId9" imgW="634680" imgH="27936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425" y="3124200"/>
                        <a:ext cx="2381250" cy="94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7935366"/>
              </p:ext>
            </p:extLst>
          </p:nvPr>
        </p:nvGraphicFramePr>
        <p:xfrm>
          <a:off x="3657600" y="3276600"/>
          <a:ext cx="281940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3" name="Equation" r:id="rId11" imgW="698400" imgH="203040" progId="Equation.3">
                  <p:embed/>
                </p:oleObj>
              </mc:Choice>
              <mc:Fallback>
                <p:oleObj name="Equation" r:id="rId11" imgW="698400" imgH="2030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3276600"/>
                        <a:ext cx="2819400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96806" y="5562600"/>
            <a:ext cx="3889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 dirty="0"/>
              <a:t>b)</a:t>
            </a:r>
          </a:p>
        </p:txBody>
      </p:sp>
      <p:graphicFrame>
        <p:nvGraphicFramePr>
          <p:cNvPr id="1844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6969109"/>
              </p:ext>
            </p:extLst>
          </p:nvPr>
        </p:nvGraphicFramePr>
        <p:xfrm>
          <a:off x="411956" y="5602479"/>
          <a:ext cx="2762250" cy="102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4" name="Equation" r:id="rId13" imgW="812520" imgH="279360" progId="Equation.3">
                  <p:embed/>
                </p:oleObj>
              </mc:Choice>
              <mc:Fallback>
                <p:oleObj name="Equation" r:id="rId13" imgW="812520" imgH="27936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956" y="5602479"/>
                        <a:ext cx="2762250" cy="1027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7952620"/>
              </p:ext>
            </p:extLst>
          </p:nvPr>
        </p:nvGraphicFramePr>
        <p:xfrm>
          <a:off x="4495800" y="5214937"/>
          <a:ext cx="179070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" name="Equation" r:id="rId15" imgW="583920" imgH="139680" progId="Equation.3">
                  <p:embed/>
                </p:oleObj>
              </mc:Choice>
              <mc:Fallback>
                <p:oleObj name="Equation" r:id="rId15" imgW="583920" imgH="13968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5214937"/>
                        <a:ext cx="1790700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245122"/>
              </p:ext>
            </p:extLst>
          </p:nvPr>
        </p:nvGraphicFramePr>
        <p:xfrm>
          <a:off x="3927983" y="6096000"/>
          <a:ext cx="2895600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6" name="Equation" r:id="rId17" imgW="888840" imgH="177480" progId="Equation.3">
                  <p:embed/>
                </p:oleObj>
              </mc:Choice>
              <mc:Fallback>
                <p:oleObj name="Equation" r:id="rId17" imgW="888840" imgH="17748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7983" y="6096000"/>
                        <a:ext cx="2895600" cy="547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8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9634196"/>
              </p:ext>
            </p:extLst>
          </p:nvPr>
        </p:nvGraphicFramePr>
        <p:xfrm>
          <a:off x="-12192" y="7086600"/>
          <a:ext cx="4981575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7" name="Equation" r:id="rId19" imgW="1371600" imgH="279360" progId="Equation.3">
                  <p:embed/>
                </p:oleObj>
              </mc:Choice>
              <mc:Fallback>
                <p:oleObj name="Equation" r:id="rId19" imgW="1371600" imgH="27936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2192" y="7086600"/>
                        <a:ext cx="4981575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Connector 16"/>
          <p:cNvCxnSpPr/>
          <p:nvPr/>
        </p:nvCxnSpPr>
        <p:spPr>
          <a:xfrm>
            <a:off x="0" y="4876800"/>
            <a:ext cx="683577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1" name="Text Box 4"/>
          <p:cNvSpPr txBox="1">
            <a:spLocks noChangeArrowheads="1"/>
          </p:cNvSpPr>
          <p:nvPr/>
        </p:nvSpPr>
        <p:spPr bwMode="auto">
          <a:xfrm>
            <a:off x="46038" y="52388"/>
            <a:ext cx="60023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Example:	Evaluate the definite integral:</a:t>
            </a:r>
          </a:p>
        </p:txBody>
      </p:sp>
      <p:sp>
        <p:nvSpPr>
          <p:cNvPr id="9242" name="Text Box 5"/>
          <p:cNvSpPr txBox="1">
            <a:spLocks noChangeArrowheads="1"/>
          </p:cNvSpPr>
          <p:nvPr/>
        </p:nvSpPr>
        <p:spPr bwMode="auto">
          <a:xfrm>
            <a:off x="101600" y="963613"/>
            <a:ext cx="390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/>
              <a:t>a)</a:t>
            </a:r>
          </a:p>
        </p:txBody>
      </p:sp>
      <p:graphicFrame>
        <p:nvGraphicFramePr>
          <p:cNvPr id="9218" name="Object 6"/>
          <p:cNvGraphicFramePr>
            <a:graphicFrameLocks noChangeAspect="1"/>
          </p:cNvGraphicFramePr>
          <p:nvPr/>
        </p:nvGraphicFramePr>
        <p:xfrm>
          <a:off x="400050" y="508000"/>
          <a:ext cx="1428750" cy="164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4" name="Equation" r:id="rId3" imgW="469800" imgH="482400" progId="Equation.3">
                  <p:embed/>
                </p:oleObj>
              </mc:Choice>
              <mc:Fallback>
                <p:oleObj name="Equation" r:id="rId3" imgW="469800" imgH="482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" y="508000"/>
                        <a:ext cx="1428750" cy="1643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2895600" y="457200"/>
          <a:ext cx="127158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5" name="Equation" r:id="rId5" imgW="444240" imgH="139680" progId="Equation.3">
                  <p:embed/>
                </p:oleObj>
              </mc:Choice>
              <mc:Fallback>
                <p:oleObj name="Equation" r:id="rId5" imgW="444240" imgH="1396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57200"/>
                        <a:ext cx="1271588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4" name="Object 8"/>
          <p:cNvGraphicFramePr>
            <a:graphicFrameLocks noChangeAspect="1"/>
          </p:cNvGraphicFramePr>
          <p:nvPr/>
        </p:nvGraphicFramePr>
        <p:xfrm>
          <a:off x="4876800" y="533400"/>
          <a:ext cx="1685925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6" name="Equation" r:id="rId7" imgW="533160" imgH="203040" progId="Equation.3">
                  <p:embed/>
                </p:oleObj>
              </mc:Choice>
              <mc:Fallback>
                <p:oleObj name="Equation" r:id="rId7" imgW="533160" imgH="203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533400"/>
                        <a:ext cx="1685925" cy="677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5" name="Object 9"/>
          <p:cNvGraphicFramePr>
            <a:graphicFrameLocks noChangeAspect="1"/>
          </p:cNvGraphicFramePr>
          <p:nvPr/>
        </p:nvGraphicFramePr>
        <p:xfrm>
          <a:off x="4724400" y="1447800"/>
          <a:ext cx="1819275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7" name="Equation" r:id="rId9" imgW="583920" imgH="203040" progId="Equation.3">
                  <p:embed/>
                </p:oleObj>
              </mc:Choice>
              <mc:Fallback>
                <p:oleObj name="Equation" r:id="rId9" imgW="583920" imgH="203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447800"/>
                        <a:ext cx="1819275" cy="70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2430275"/>
              </p:ext>
            </p:extLst>
          </p:nvPr>
        </p:nvGraphicFramePr>
        <p:xfrm>
          <a:off x="0" y="2362200"/>
          <a:ext cx="2263775" cy="174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8" name="Equation" r:id="rId11" imgW="634680" imgH="482400" progId="Equation.3">
                  <p:embed/>
                </p:oleObj>
              </mc:Choice>
              <mc:Fallback>
                <p:oleObj name="Equation" r:id="rId11" imgW="634680" imgH="4824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362200"/>
                        <a:ext cx="2263775" cy="174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7" name="Object 11"/>
          <p:cNvGraphicFramePr>
            <a:graphicFrameLocks noChangeAspect="1"/>
          </p:cNvGraphicFramePr>
          <p:nvPr/>
        </p:nvGraphicFramePr>
        <p:xfrm>
          <a:off x="2819400" y="2743200"/>
          <a:ext cx="2166938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9" name="Equation" r:id="rId13" imgW="774360" imgH="203040" progId="Equation.3">
                  <p:embed/>
                </p:oleObj>
              </mc:Choice>
              <mc:Fallback>
                <p:oleObj name="Equation" r:id="rId13" imgW="774360" imgH="2030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2743200"/>
                        <a:ext cx="2166938" cy="72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8" name="Object 12"/>
          <p:cNvGraphicFramePr>
            <a:graphicFrameLocks noChangeAspect="1"/>
          </p:cNvGraphicFramePr>
          <p:nvPr/>
        </p:nvGraphicFramePr>
        <p:xfrm>
          <a:off x="2514600" y="1371600"/>
          <a:ext cx="211455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0" name="Equation" r:id="rId15" imgW="622080" imgH="177480" progId="Equation.3">
                  <p:embed/>
                </p:oleObj>
              </mc:Choice>
              <mc:Fallback>
                <p:oleObj name="Equation" r:id="rId15" imgW="622080" imgH="1774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1371600"/>
                        <a:ext cx="211455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9" name="Object 13"/>
          <p:cNvGraphicFramePr>
            <a:graphicFrameLocks noChangeAspect="1"/>
          </p:cNvGraphicFramePr>
          <p:nvPr/>
        </p:nvGraphicFramePr>
        <p:xfrm>
          <a:off x="5257800" y="2362200"/>
          <a:ext cx="1600200" cy="150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1" name="Equation" r:id="rId17" imgW="545760" imgH="393480" progId="Equation.3">
                  <p:embed/>
                </p:oleObj>
              </mc:Choice>
              <mc:Fallback>
                <p:oleObj name="Equation" r:id="rId17" imgW="545760" imgH="3934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2362200"/>
                        <a:ext cx="1600200" cy="1506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171450" y="4876800"/>
            <a:ext cx="390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/>
              <a:t>b)</a:t>
            </a:r>
          </a:p>
        </p:txBody>
      </p:sp>
      <p:graphicFrame>
        <p:nvGraphicFramePr>
          <p:cNvPr id="19472" name="Object 16"/>
          <p:cNvGraphicFramePr>
            <a:graphicFrameLocks noChangeAspect="1"/>
          </p:cNvGraphicFramePr>
          <p:nvPr/>
        </p:nvGraphicFramePr>
        <p:xfrm>
          <a:off x="514350" y="4267200"/>
          <a:ext cx="2457450" cy="174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2" name="Equation" r:id="rId19" imgW="647640" imgH="482400" progId="Equation.3">
                  <p:embed/>
                </p:oleObj>
              </mc:Choice>
              <mc:Fallback>
                <p:oleObj name="Equation" r:id="rId19" imgW="647640" imgH="4824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4267200"/>
                        <a:ext cx="2457450" cy="174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8456708"/>
              </p:ext>
            </p:extLst>
          </p:nvPr>
        </p:nvGraphicFramePr>
        <p:xfrm>
          <a:off x="4114800" y="4526756"/>
          <a:ext cx="2362200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3" name="Equation" r:id="rId21" imgW="583920" imgH="203040" progId="Equation.3">
                  <p:embed/>
                </p:oleObj>
              </mc:Choice>
              <mc:Fallback>
                <p:oleObj name="Equation" r:id="rId21" imgW="583920" imgH="2030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4526756"/>
                        <a:ext cx="2362200" cy="70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4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3524793"/>
              </p:ext>
            </p:extLst>
          </p:nvPr>
        </p:nvGraphicFramePr>
        <p:xfrm>
          <a:off x="4419600" y="5246688"/>
          <a:ext cx="1981200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4" name="Equation" r:id="rId23" imgW="533160" imgH="203040" progId="Equation.3">
                  <p:embed/>
                </p:oleObj>
              </mc:Choice>
              <mc:Fallback>
                <p:oleObj name="Equation" r:id="rId23" imgW="533160" imgH="2030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5246688"/>
                        <a:ext cx="1981200" cy="696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5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7471658"/>
              </p:ext>
            </p:extLst>
          </p:nvPr>
        </p:nvGraphicFramePr>
        <p:xfrm>
          <a:off x="4343400" y="5943600"/>
          <a:ext cx="21336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5" name="Equation" r:id="rId25" imgW="685800" imgH="203040" progId="Equation.3">
                  <p:embed/>
                </p:oleObj>
              </mc:Choice>
              <mc:Fallback>
                <p:oleObj name="Equation" r:id="rId25" imgW="685800" imgH="2030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5943600"/>
                        <a:ext cx="21336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6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8946804"/>
              </p:ext>
            </p:extLst>
          </p:nvPr>
        </p:nvGraphicFramePr>
        <p:xfrm>
          <a:off x="4572000" y="6934200"/>
          <a:ext cx="2267712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6" name="Equation" r:id="rId27" imgW="634680" imgH="203040" progId="Equation.3">
                  <p:embed/>
                </p:oleObj>
              </mc:Choice>
              <mc:Fallback>
                <p:oleObj name="Equation" r:id="rId27" imgW="634680" imgH="2030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6934200"/>
                        <a:ext cx="2267712" cy="684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7" name="Object 21"/>
          <p:cNvGraphicFramePr>
            <a:graphicFrameLocks noChangeAspect="1"/>
          </p:cNvGraphicFramePr>
          <p:nvPr/>
        </p:nvGraphicFramePr>
        <p:xfrm>
          <a:off x="228600" y="6172200"/>
          <a:ext cx="2514600" cy="191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7" name="Equation" r:id="rId29" imgW="596880" imgH="469800" progId="Equation.3">
                  <p:embed/>
                </p:oleObj>
              </mc:Choice>
              <mc:Fallback>
                <p:oleObj name="Equation" r:id="rId29" imgW="596880" imgH="4698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6172200"/>
                        <a:ext cx="2514600" cy="191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8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1044686"/>
              </p:ext>
            </p:extLst>
          </p:nvPr>
        </p:nvGraphicFramePr>
        <p:xfrm>
          <a:off x="1143000" y="8077200"/>
          <a:ext cx="3105150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8" name="Equation" r:id="rId31" imgW="990360" imgH="203040" progId="Equation.3">
                  <p:embed/>
                </p:oleObj>
              </mc:Choice>
              <mc:Fallback>
                <p:oleObj name="Equation" r:id="rId31" imgW="990360" imgH="2030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8077200"/>
                        <a:ext cx="3105150" cy="773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9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671307"/>
              </p:ext>
            </p:extLst>
          </p:nvPr>
        </p:nvGraphicFramePr>
        <p:xfrm>
          <a:off x="4419600" y="8153400"/>
          <a:ext cx="2133600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9" name="Equation" r:id="rId33" imgW="507960" imgH="177480" progId="Equation.3">
                  <p:embed/>
                </p:oleObj>
              </mc:Choice>
              <mc:Fallback>
                <p:oleObj name="Equation" r:id="rId33" imgW="507960" imgH="17748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8153400"/>
                        <a:ext cx="2133600" cy="67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Straight Connector 27"/>
          <p:cNvCxnSpPr/>
          <p:nvPr/>
        </p:nvCxnSpPr>
        <p:spPr>
          <a:xfrm>
            <a:off x="22225" y="4038600"/>
            <a:ext cx="683577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" name="Text Box 4"/>
          <p:cNvSpPr txBox="1">
            <a:spLocks noChangeArrowheads="1"/>
          </p:cNvSpPr>
          <p:nvPr/>
        </p:nvSpPr>
        <p:spPr bwMode="auto">
          <a:xfrm>
            <a:off x="217488" y="658813"/>
            <a:ext cx="376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/>
              <a:t>c)</a:t>
            </a:r>
          </a:p>
        </p:txBody>
      </p:sp>
      <p:graphicFrame>
        <p:nvGraphicFramePr>
          <p:cNvPr id="10242" name="Object 5"/>
          <p:cNvGraphicFramePr>
            <a:graphicFrameLocks noChangeAspect="1"/>
          </p:cNvGraphicFramePr>
          <p:nvPr/>
        </p:nvGraphicFramePr>
        <p:xfrm>
          <a:off x="685800" y="304800"/>
          <a:ext cx="2667000" cy="154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1" name="Equation" r:id="rId3" imgW="888840" imgH="469800" progId="Equation.3">
                  <p:embed/>
                </p:oleObj>
              </mc:Choice>
              <mc:Fallback>
                <p:oleObj name="Equation" r:id="rId3" imgW="888840" imgH="469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04800"/>
                        <a:ext cx="2667000" cy="154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3200400" y="1828800"/>
          <a:ext cx="1447800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2" name="Equation" r:id="rId5" imgW="393480" imgH="203040" progId="Equation.3">
                  <p:embed/>
                </p:oleObj>
              </mc:Choice>
              <mc:Fallback>
                <p:oleObj name="Equation" r:id="rId5" imgW="39348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1828800"/>
                        <a:ext cx="1447800" cy="712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4724400" y="914400"/>
          <a:ext cx="1624013" cy="122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3" name="Equation" r:id="rId7" imgW="622080" imgH="393480" progId="Equation.3">
                  <p:embed/>
                </p:oleObj>
              </mc:Choice>
              <mc:Fallback>
                <p:oleObj name="Equation" r:id="rId7" imgW="62208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914400"/>
                        <a:ext cx="1624013" cy="122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4876800" y="2667000"/>
          <a:ext cx="1524000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4" name="Equation" r:id="rId9" imgW="507960" imgH="203040" progId="Equation.3">
                  <p:embed/>
                </p:oleObj>
              </mc:Choice>
              <mc:Fallback>
                <p:oleObj name="Equation" r:id="rId9" imgW="507960" imgH="203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667000"/>
                        <a:ext cx="1524000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9" name="Object 9"/>
          <p:cNvGraphicFramePr>
            <a:graphicFrameLocks noChangeAspect="1"/>
          </p:cNvGraphicFramePr>
          <p:nvPr/>
        </p:nvGraphicFramePr>
        <p:xfrm>
          <a:off x="3124200" y="3352800"/>
          <a:ext cx="259080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5" name="Equation" r:id="rId11" imgW="634680" imgH="203040" progId="Equation.3">
                  <p:embed/>
                </p:oleObj>
              </mc:Choice>
              <mc:Fallback>
                <p:oleObj name="Equation" r:id="rId11" imgW="634680" imgH="203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352800"/>
                        <a:ext cx="2590800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0" name="Object 10"/>
          <p:cNvGraphicFramePr>
            <a:graphicFrameLocks noChangeAspect="1"/>
          </p:cNvGraphicFramePr>
          <p:nvPr/>
        </p:nvGraphicFramePr>
        <p:xfrm>
          <a:off x="304800" y="4876800"/>
          <a:ext cx="2819400" cy="189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6" name="Equation" r:id="rId13" imgW="723600" imgH="495000" progId="Equation.3">
                  <p:embed/>
                </p:oleObj>
              </mc:Choice>
              <mc:Fallback>
                <p:oleObj name="Equation" r:id="rId13" imgW="723600" imgH="4950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876800"/>
                        <a:ext cx="2819400" cy="189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1" name="Object 11"/>
          <p:cNvGraphicFramePr>
            <a:graphicFrameLocks noChangeAspect="1"/>
          </p:cNvGraphicFramePr>
          <p:nvPr/>
        </p:nvGraphicFramePr>
        <p:xfrm>
          <a:off x="1447800" y="6172200"/>
          <a:ext cx="3200400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7" name="Equation" r:id="rId15" imgW="1002960" imgH="215640" progId="Equation.3">
                  <p:embed/>
                </p:oleObj>
              </mc:Choice>
              <mc:Fallback>
                <p:oleObj name="Equation" r:id="rId15" imgW="1002960" imgH="215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6172200"/>
                        <a:ext cx="3200400" cy="735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2" name="Object 12"/>
          <p:cNvGraphicFramePr>
            <a:graphicFrameLocks noChangeAspect="1"/>
          </p:cNvGraphicFramePr>
          <p:nvPr/>
        </p:nvGraphicFramePr>
        <p:xfrm>
          <a:off x="4114800" y="7543800"/>
          <a:ext cx="167640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8" name="Equation" r:id="rId17" imgW="507960" imgH="177480" progId="Equation.3">
                  <p:embed/>
                </p:oleObj>
              </mc:Choice>
              <mc:Fallback>
                <p:oleObj name="Equation" r:id="rId17" imgW="507960" imgH="1774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7543800"/>
                        <a:ext cx="167640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22225" y="4495800"/>
            <a:ext cx="683577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2290" name="ShockwaveFlash1" r:id="rId2" imgW="6796750" imgH="4509770"/>
        </mc:Choice>
        <mc:Fallback>
          <p:control name="ShockwaveFlash1" r:id="rId2" imgW="6796750" imgH="4509770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6138" y="2328863"/>
                  <a:ext cx="5095875" cy="601345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05339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1066800" y="2362200"/>
            <a:ext cx="48577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3600" b="1">
                <a:solidFill>
                  <a:srgbClr val="FF0000"/>
                </a:solidFill>
              </a:rPr>
              <a:t>5.4:</a:t>
            </a:r>
          </a:p>
          <a:p>
            <a:pPr algn="ctr" eaLnBrk="1" hangingPunct="1"/>
            <a:r>
              <a:rPr lang="en-US" sz="3600" b="1">
                <a:solidFill>
                  <a:srgbClr val="FF0000"/>
                </a:solidFill>
              </a:rPr>
              <a:t>Natural Exponential Functions</a:t>
            </a:r>
            <a:r>
              <a:rPr lang="en-US" sz="5400" b="1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33" name="Object 13"/>
          <p:cNvGraphicFramePr>
            <a:graphicFrameLocks noChangeAspect="1"/>
          </p:cNvGraphicFramePr>
          <p:nvPr/>
        </p:nvGraphicFramePr>
        <p:xfrm>
          <a:off x="6515100" y="8636000"/>
          <a:ext cx="219075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Equation" r:id="rId3" imgW="190440" imgH="139680" progId="Equation.DSMT4">
                  <p:embed/>
                </p:oleObj>
              </mc:Choice>
              <mc:Fallback>
                <p:oleObj name="Equation" r:id="rId3" imgW="190440" imgH="13968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5100" y="8636000"/>
                        <a:ext cx="219075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66988" y="771435"/>
            <a:ext cx="504336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Let </a:t>
            </a:r>
            <a:endParaRPr lang="en-US" dirty="0" smtClean="0"/>
          </a:p>
          <a:p>
            <a:pPr algn="ctr" eaLnBrk="1" hangingPunct="1"/>
            <a:r>
              <a:rPr lang="en-US" dirty="0" smtClean="0"/>
              <a:t>                 </a:t>
            </a:r>
            <a:endParaRPr lang="en-US" dirty="0"/>
          </a:p>
          <a:p>
            <a:pPr algn="ctr" eaLnBrk="1" hangingPunct="1"/>
            <a:r>
              <a:rPr lang="en-US" dirty="0"/>
              <a:t>What is the inverse of this function?</a:t>
            </a:r>
          </a:p>
        </p:txBody>
      </p:sp>
      <p:graphicFrame>
        <p:nvGraphicFramePr>
          <p:cNvPr id="5136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9674646"/>
              </p:ext>
            </p:extLst>
          </p:nvPr>
        </p:nvGraphicFramePr>
        <p:xfrm>
          <a:off x="3105150" y="615949"/>
          <a:ext cx="312420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Equation" r:id="rId5" imgW="711000" imgH="203040" progId="Equation.3">
                  <p:embed/>
                </p:oleObj>
              </mc:Choice>
              <mc:Fallback>
                <p:oleObj name="Equation" r:id="rId5" imgW="711000" imgH="2030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5150" y="615949"/>
                        <a:ext cx="3124200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37" name="Picture 17" descr="H1Y7TR0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641600"/>
            <a:ext cx="5257800" cy="623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8" name="Freeform 18"/>
          <p:cNvSpPr>
            <a:spLocks/>
          </p:cNvSpPr>
          <p:nvPr/>
        </p:nvSpPr>
        <p:spPr bwMode="auto">
          <a:xfrm rot="-952978">
            <a:off x="3827463" y="4959350"/>
            <a:ext cx="2162175" cy="3662363"/>
          </a:xfrm>
          <a:custGeom>
            <a:avLst/>
            <a:gdLst>
              <a:gd name="T0" fmla="*/ 0 w 2496"/>
              <a:gd name="T1" fmla="*/ 3662363 h 3264"/>
              <a:gd name="T2" fmla="*/ 831606 w 2496"/>
              <a:gd name="T3" fmla="*/ 915591 h 3264"/>
              <a:gd name="T4" fmla="*/ 2162175 w 2496"/>
              <a:gd name="T5" fmla="*/ 0 h 3264"/>
              <a:gd name="T6" fmla="*/ 0 60000 65536"/>
              <a:gd name="T7" fmla="*/ 0 60000 65536"/>
              <a:gd name="T8" fmla="*/ 0 60000 65536"/>
              <a:gd name="T9" fmla="*/ 0 w 2496"/>
              <a:gd name="T10" fmla="*/ 0 h 3264"/>
              <a:gd name="T11" fmla="*/ 2496 w 2496"/>
              <a:gd name="T12" fmla="*/ 3264 h 32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96" h="3264">
                <a:moveTo>
                  <a:pt x="0" y="3264"/>
                </a:moveTo>
                <a:cubicBezTo>
                  <a:pt x="272" y="2312"/>
                  <a:pt x="544" y="1360"/>
                  <a:pt x="960" y="816"/>
                </a:cubicBezTo>
                <a:cubicBezTo>
                  <a:pt x="1376" y="272"/>
                  <a:pt x="2240" y="136"/>
                  <a:pt x="2496" y="0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5139" name="Object 19"/>
          <p:cNvGraphicFramePr>
            <a:graphicFrameLocks noChangeAspect="1"/>
          </p:cNvGraphicFramePr>
          <p:nvPr/>
        </p:nvGraphicFramePr>
        <p:xfrm>
          <a:off x="4724400" y="3962400"/>
          <a:ext cx="2019300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Equation" r:id="rId8" imgW="711000" imgH="203040" progId="Equation.3">
                  <p:embed/>
                </p:oleObj>
              </mc:Choice>
              <mc:Fallback>
                <p:oleObj name="Equation" r:id="rId8" imgW="711000" imgH="2030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962400"/>
                        <a:ext cx="2019300" cy="57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40" name="Object 20"/>
          <p:cNvGraphicFramePr>
            <a:graphicFrameLocks noChangeAspect="1"/>
          </p:cNvGraphicFramePr>
          <p:nvPr/>
        </p:nvGraphicFramePr>
        <p:xfrm>
          <a:off x="4114800" y="2641600"/>
          <a:ext cx="1905000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Equation" r:id="rId10" imgW="596880" imgH="228600" progId="Equation.3">
                  <p:embed/>
                </p:oleObj>
              </mc:Choice>
              <mc:Fallback>
                <p:oleObj name="Equation" r:id="rId10" imgW="596880" imgH="2286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2641600"/>
                        <a:ext cx="1905000" cy="70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5" grpId="0"/>
      <p:bldP spid="51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0" y="609600"/>
            <a:ext cx="6553200" cy="1320800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/>
          <a:p>
            <a:r>
              <a:rPr lang="en-US" dirty="0"/>
              <a:t>Let’s find a derivative rule </a:t>
            </a:r>
            <a:r>
              <a:rPr lang="en-US" dirty="0" smtClean="0"/>
              <a:t>for                    using</a:t>
            </a:r>
          </a:p>
          <a:p>
            <a:r>
              <a:rPr lang="en-US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derivative </a:t>
            </a:r>
            <a:r>
              <a:rPr lang="en-US" dirty="0"/>
              <a:t>rule for inverses:</a:t>
            </a:r>
          </a:p>
        </p:txBody>
      </p:sp>
      <p:graphicFrame>
        <p:nvGraphicFramePr>
          <p:cNvPr id="4115" name="Object 19"/>
          <p:cNvGraphicFramePr>
            <a:graphicFrameLocks noChangeAspect="1"/>
          </p:cNvGraphicFramePr>
          <p:nvPr/>
        </p:nvGraphicFramePr>
        <p:xfrm>
          <a:off x="6515100" y="8636000"/>
          <a:ext cx="219075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9" name="Equation" r:id="rId3" imgW="190440" imgH="139680" progId="Equation.DSMT4">
                  <p:embed/>
                </p:oleObj>
              </mc:Choice>
              <mc:Fallback>
                <p:oleObj name="Equation" r:id="rId3" imgW="190440" imgH="13968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5100" y="8636000"/>
                        <a:ext cx="219075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7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3654745"/>
              </p:ext>
            </p:extLst>
          </p:nvPr>
        </p:nvGraphicFramePr>
        <p:xfrm>
          <a:off x="4114800" y="707580"/>
          <a:ext cx="1543050" cy="66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" name="Equation" r:id="rId5" imgW="596880" imgH="228600" progId="Equation.3">
                  <p:embed/>
                </p:oleObj>
              </mc:Choice>
              <mc:Fallback>
                <p:oleObj name="Equation" r:id="rId5" imgW="596880" imgH="2286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707580"/>
                        <a:ext cx="1543050" cy="661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8" name="Object 22"/>
          <p:cNvGraphicFramePr>
            <a:graphicFrameLocks noChangeAspect="1"/>
          </p:cNvGraphicFramePr>
          <p:nvPr/>
        </p:nvGraphicFramePr>
        <p:xfrm>
          <a:off x="1981200" y="2057400"/>
          <a:ext cx="2971800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1" name="Equation" r:id="rId7" imgW="711000" imgH="203040" progId="Equation.3">
                  <p:embed/>
                </p:oleObj>
              </mc:Choice>
              <mc:Fallback>
                <p:oleObj name="Equation" r:id="rId7" imgW="711000" imgH="2030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057400"/>
                        <a:ext cx="2971800" cy="57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9" name="Object 23"/>
          <p:cNvGraphicFramePr>
            <a:graphicFrameLocks noChangeAspect="1"/>
          </p:cNvGraphicFramePr>
          <p:nvPr/>
        </p:nvGraphicFramePr>
        <p:xfrm>
          <a:off x="2800350" y="2641600"/>
          <a:ext cx="2152650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2" name="Equation" r:id="rId9" imgW="596880" imgH="228600" progId="Equation.3">
                  <p:embed/>
                </p:oleObj>
              </mc:Choice>
              <mc:Fallback>
                <p:oleObj name="Equation" r:id="rId9" imgW="596880" imgH="2286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0350" y="2641600"/>
                        <a:ext cx="2152650" cy="70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0" name="Object 24"/>
          <p:cNvGraphicFramePr>
            <a:graphicFrameLocks noChangeAspect="1"/>
          </p:cNvGraphicFramePr>
          <p:nvPr/>
        </p:nvGraphicFramePr>
        <p:xfrm>
          <a:off x="2286000" y="3454400"/>
          <a:ext cx="3124200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3" name="Equation" r:id="rId11" imgW="1079280" imgH="419040" progId="Equation.3">
                  <p:embed/>
                </p:oleObj>
              </mc:Choice>
              <mc:Fallback>
                <p:oleObj name="Equation" r:id="rId11" imgW="1079280" imgH="41904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454400"/>
                        <a:ext cx="3124200" cy="1384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1" name="Object 25"/>
          <p:cNvGraphicFramePr>
            <a:graphicFrameLocks noChangeAspect="1"/>
          </p:cNvGraphicFramePr>
          <p:nvPr/>
        </p:nvGraphicFramePr>
        <p:xfrm>
          <a:off x="3143250" y="5080000"/>
          <a:ext cx="2343150" cy="1385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Equation" r:id="rId13" imgW="583920" imgH="419040" progId="Equation.3">
                  <p:embed/>
                </p:oleObj>
              </mc:Choice>
              <mc:Fallback>
                <p:oleObj name="Equation" r:id="rId13" imgW="583920" imgH="41904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0" y="5080000"/>
                        <a:ext cx="2343150" cy="1385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2" name="Object 26"/>
          <p:cNvGraphicFramePr>
            <a:graphicFrameLocks noChangeAspect="1"/>
          </p:cNvGraphicFramePr>
          <p:nvPr/>
        </p:nvGraphicFramePr>
        <p:xfrm>
          <a:off x="2133600" y="6400800"/>
          <a:ext cx="1828800" cy="20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5" name="Equation" r:id="rId15" imgW="355320" imgH="583920" progId="Equation.3">
                  <p:embed/>
                </p:oleObj>
              </mc:Choice>
              <mc:Fallback>
                <p:oleObj name="Equation" r:id="rId15" imgW="355320" imgH="58392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6400800"/>
                        <a:ext cx="1828800" cy="203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3" name="Object 27"/>
          <p:cNvGraphicFramePr>
            <a:graphicFrameLocks noChangeAspect="1"/>
          </p:cNvGraphicFramePr>
          <p:nvPr/>
        </p:nvGraphicFramePr>
        <p:xfrm>
          <a:off x="4343400" y="6781800"/>
          <a:ext cx="1828800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6" name="Equation" r:id="rId17" imgW="266400" imgH="190440" progId="Equation.3">
                  <p:embed/>
                </p:oleObj>
              </mc:Choice>
              <mc:Fallback>
                <p:oleObj name="Equation" r:id="rId17" imgW="266400" imgH="19044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6781800"/>
                        <a:ext cx="1828800" cy="993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1676400" y="3276600"/>
          <a:ext cx="3486150" cy="2528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3" imgW="761760" imgH="393480" progId="Equation.DSMT4">
                  <p:embed/>
                </p:oleObj>
              </mc:Choice>
              <mc:Fallback>
                <p:oleObj name="Equation" r:id="rId3" imgW="761760" imgH="3934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276600"/>
                        <a:ext cx="3486150" cy="2528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447800" y="4267200"/>
            <a:ext cx="4343400" cy="1930400"/>
            <a:chOff x="1872" y="2016"/>
            <a:chExt cx="1824" cy="912"/>
          </a:xfrm>
          <a:noFill/>
        </p:grpSpPr>
        <p:sp>
          <p:nvSpPr>
            <p:cNvPr id="4106" name="Rectangle 8"/>
            <p:cNvSpPr>
              <a:spLocks noChangeArrowheads="1"/>
            </p:cNvSpPr>
            <p:nvPr/>
          </p:nvSpPr>
          <p:spPr bwMode="auto">
            <a:xfrm>
              <a:off x="1872" y="2016"/>
              <a:ext cx="1824" cy="912"/>
            </a:xfrm>
            <a:prstGeom prst="rect">
              <a:avLst/>
            </a:prstGeom>
            <a:grpFill/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4100" name="Object 7"/>
            <p:cNvGraphicFramePr>
              <a:graphicFrameLocks noChangeAspect="1"/>
            </p:cNvGraphicFramePr>
            <p:nvPr/>
          </p:nvGraphicFramePr>
          <p:xfrm>
            <a:off x="1968" y="2112"/>
            <a:ext cx="1584" cy="7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7" name="Equation" r:id="rId3" imgW="863280" imgH="393480" progId="Equation.DSMT4">
                    <p:embed/>
                  </p:oleObj>
                </mc:Choice>
                <mc:Fallback>
                  <p:oleObj name="Equation" r:id="rId3" imgW="863280" imgH="393480" progId="Equation.DSMT4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8" y="2112"/>
                          <a:ext cx="1584" cy="7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295400" y="1219200"/>
          <a:ext cx="1055688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8" name="Equation" r:id="rId5" imgW="164880" imgH="203040" progId="Equation.DSMT4">
                  <p:embed/>
                </p:oleObj>
              </mc:Choice>
              <mc:Fallback>
                <p:oleObj name="Equation" r:id="rId5" imgW="164880" imgH="2030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219200"/>
                        <a:ext cx="1055688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4" name="Text Box 3"/>
          <p:cNvSpPr txBox="1">
            <a:spLocks noChangeArrowheads="1"/>
          </p:cNvSpPr>
          <p:nvPr/>
        </p:nvSpPr>
        <p:spPr bwMode="auto">
          <a:xfrm>
            <a:off x="2400300" y="1524000"/>
            <a:ext cx="2940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is its own derivative!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600200" y="2844800"/>
            <a:ext cx="4479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If we incorporate the chain rule:</a:t>
            </a:r>
          </a:p>
        </p:txBody>
      </p:sp>
      <p:graphicFrame>
        <p:nvGraphicFramePr>
          <p:cNvPr id="7181" name="Object 13"/>
          <p:cNvGraphicFramePr>
            <a:graphicFrameLocks noChangeAspect="1"/>
          </p:cNvGraphicFramePr>
          <p:nvPr/>
        </p:nvGraphicFramePr>
        <p:xfrm>
          <a:off x="6515100" y="8636000"/>
          <a:ext cx="219075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9" name="Equation" r:id="rId7" imgW="190440" imgH="139680" progId="Equation.DSMT4">
                  <p:embed/>
                </p:oleObj>
              </mc:Choice>
              <mc:Fallback>
                <p:oleObj name="Equation" r:id="rId7" imgW="190440" imgH="13968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5100" y="8636000"/>
                        <a:ext cx="219075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Text Box 4"/>
          <p:cNvSpPr txBox="1">
            <a:spLocks noChangeArrowheads="1"/>
          </p:cNvSpPr>
          <p:nvPr/>
        </p:nvSpPr>
        <p:spPr bwMode="auto">
          <a:xfrm>
            <a:off x="103188" y="153988"/>
            <a:ext cx="5600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Example:	Differentiate the functions:</a:t>
            </a:r>
          </a:p>
        </p:txBody>
      </p:sp>
      <p:sp>
        <p:nvSpPr>
          <p:cNvPr id="5129" name="Text Box 5"/>
          <p:cNvSpPr txBox="1">
            <a:spLocks noChangeArrowheads="1"/>
          </p:cNvSpPr>
          <p:nvPr/>
        </p:nvSpPr>
        <p:spPr bwMode="auto">
          <a:xfrm>
            <a:off x="160338" y="1166813"/>
            <a:ext cx="3889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/>
              <a:t>a)</a:t>
            </a:r>
          </a:p>
        </p:txBody>
      </p:sp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685800" y="1016000"/>
          <a:ext cx="2286000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3" name="Equation" r:id="rId3" imgW="749160" imgH="228600" progId="Equation.3">
                  <p:embed/>
                </p:oleObj>
              </mc:Choice>
              <mc:Fallback>
                <p:oleObj name="Equation" r:id="rId3" imgW="74916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016000"/>
                        <a:ext cx="2286000" cy="684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851763"/>
              </p:ext>
            </p:extLst>
          </p:nvPr>
        </p:nvGraphicFramePr>
        <p:xfrm>
          <a:off x="366712" y="1930400"/>
          <a:ext cx="2833688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4" name="Equation" r:id="rId5" imgW="952200" imgH="228600" progId="Equation.3">
                  <p:embed/>
                </p:oleObj>
              </mc:Choice>
              <mc:Fallback>
                <p:oleObj name="Equation" r:id="rId5" imgW="9522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2" y="1930400"/>
                        <a:ext cx="2833688" cy="712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34299"/>
              </p:ext>
            </p:extLst>
          </p:nvPr>
        </p:nvGraphicFramePr>
        <p:xfrm>
          <a:off x="3848100" y="1927383"/>
          <a:ext cx="2286000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" name="Equation" r:id="rId7" imgW="507960" imgH="203040" progId="Equation.3">
                  <p:embed/>
                </p:oleObj>
              </mc:Choice>
              <mc:Fallback>
                <p:oleObj name="Equation" r:id="rId7" imgW="507960" imgH="203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8100" y="1927383"/>
                        <a:ext cx="2286000" cy="773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3771900" y="1767840"/>
            <a:ext cx="2362200" cy="1092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171450" y="4364038"/>
            <a:ext cx="390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/>
              <a:t>b)</a:t>
            </a:r>
          </a:p>
        </p:txBody>
      </p:sp>
      <p:graphicFrame>
        <p:nvGraphicFramePr>
          <p:cNvPr id="15371" name="Object 11"/>
          <p:cNvGraphicFramePr>
            <a:graphicFrameLocks noChangeAspect="1"/>
          </p:cNvGraphicFramePr>
          <p:nvPr/>
        </p:nvGraphicFramePr>
        <p:xfrm>
          <a:off x="773113" y="4267200"/>
          <a:ext cx="2046287" cy="80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6" name="Equation" r:id="rId9" imgW="545760" imgH="228600" progId="Equation.3">
                  <p:embed/>
                </p:oleObj>
              </mc:Choice>
              <mc:Fallback>
                <p:oleObj name="Equation" r:id="rId9" imgW="545760" imgH="228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3113" y="4267200"/>
                        <a:ext cx="2046287" cy="804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72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5180291"/>
              </p:ext>
            </p:extLst>
          </p:nvPr>
        </p:nvGraphicFramePr>
        <p:xfrm>
          <a:off x="514350" y="5588000"/>
          <a:ext cx="299085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7" name="Equation" r:id="rId11" imgW="888840" imgH="228600" progId="Equation.3">
                  <p:embed/>
                </p:oleObj>
              </mc:Choice>
              <mc:Fallback>
                <p:oleObj name="Equation" r:id="rId11" imgW="88884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5588000"/>
                        <a:ext cx="2990850" cy="80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7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1113583"/>
              </p:ext>
            </p:extLst>
          </p:nvPr>
        </p:nvGraphicFramePr>
        <p:xfrm>
          <a:off x="4076700" y="5344318"/>
          <a:ext cx="2057400" cy="175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8" name="Equation" r:id="rId13" imgW="533160" imgH="419040" progId="Equation.3">
                  <p:embed/>
                </p:oleObj>
              </mc:Choice>
              <mc:Fallback>
                <p:oleObj name="Equation" r:id="rId13" imgW="533160" imgH="4190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6700" y="5344318"/>
                        <a:ext cx="2057400" cy="175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3771900" y="5105400"/>
            <a:ext cx="2286000" cy="223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 animBg="1"/>
      <p:bldP spid="15370" grpId="0"/>
      <p:bldP spid="1537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838200" y="1371600"/>
            <a:ext cx="4419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If           is its own derivative, what about its </a:t>
            </a:r>
            <a:r>
              <a:rPr lang="en-US" u="sng" dirty="0"/>
              <a:t>integral</a:t>
            </a:r>
            <a:r>
              <a:rPr lang="en-US" dirty="0"/>
              <a:t>?</a:t>
            </a:r>
          </a:p>
        </p:txBody>
      </p:sp>
      <p:graphicFrame>
        <p:nvGraphicFramePr>
          <p:cNvPr id="614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0094875"/>
              </p:ext>
            </p:extLst>
          </p:nvPr>
        </p:nvGraphicFramePr>
        <p:xfrm>
          <a:off x="1219200" y="1066800"/>
          <a:ext cx="781050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name="Equation" r:id="rId3" imgW="164880" imgH="203040" progId="Equation.3">
                  <p:embed/>
                </p:oleObj>
              </mc:Choice>
              <mc:Fallback>
                <p:oleObj name="Equation" r:id="rId3" imgW="16488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066800"/>
                        <a:ext cx="781050" cy="947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4197590"/>
              </p:ext>
            </p:extLst>
          </p:nvPr>
        </p:nvGraphicFramePr>
        <p:xfrm>
          <a:off x="1524000" y="4165600"/>
          <a:ext cx="4114800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1" name="Equation" r:id="rId5" imgW="939600" imgH="279360" progId="Equation.3">
                  <p:embed/>
                </p:oleObj>
              </mc:Choice>
              <mc:Fallback>
                <p:oleObj name="Equation" r:id="rId5" imgW="939600" imgH="2793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165600"/>
                        <a:ext cx="4114800" cy="136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838200" y="6553200"/>
            <a:ext cx="441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HW: Due Thu 04/05/12</a:t>
            </a:r>
          </a:p>
          <a:p>
            <a:pPr eaLnBrk="1" hangingPunct="1"/>
            <a:r>
              <a:rPr lang="en-US" dirty="0" smtClean="0"/>
              <a:t>5.4#36-57x3, 87-105x3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3983</TotalTime>
  <Words>85</Words>
  <Application>Microsoft Office PowerPoint</Application>
  <PresentationFormat>On-screen Show (4:3)</PresentationFormat>
  <Paragraphs>25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Hanford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Calculus 3.9</dc:title>
  <dc:subject>Derivatives of Exponential &amp; Logarithmic Functions</dc:subject>
  <dc:creator>Gregory Kelly</dc:creator>
  <cp:lastModifiedBy>Raja, Sheila</cp:lastModifiedBy>
  <cp:revision>205</cp:revision>
  <dcterms:created xsi:type="dcterms:W3CDTF">2002-08-27T03:52:38Z</dcterms:created>
  <dcterms:modified xsi:type="dcterms:W3CDTF">2012-04-03T18:51:10Z</dcterms:modified>
</cp:coreProperties>
</file>